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3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</p:sldIdLst>
  <p:sldSz cx="9144000" cy="6858000" type="screen4x3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19" autoAdjust="0"/>
  </p:normalViewPr>
  <p:slideViewPr>
    <p:cSldViewPr>
      <p:cViewPr varScale="1">
        <p:scale>
          <a:sx n="122" d="100"/>
          <a:sy n="122" d="100"/>
        </p:scale>
        <p:origin x="12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3071-EB5B-40DE-8BB7-0E7DF2E8B6D3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78709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528C-B5EB-45D4-BA0D-88AA510F65B0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2450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528C-B5EB-45D4-BA0D-88AA510F65B0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857821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528C-B5EB-45D4-BA0D-88AA510F65B0}" type="slidenum">
              <a:rPr lang="et-EE" altLang="en-US" smtClean="0"/>
              <a:pPr/>
              <a:t>‹#›</a:t>
            </a:fld>
            <a:endParaRPr lang="et-EE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9355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528C-B5EB-45D4-BA0D-88AA510F65B0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939016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528C-B5EB-45D4-BA0D-88AA510F65B0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285986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528C-B5EB-45D4-BA0D-88AA510F65B0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872810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B939-979C-4EFB-BA46-2DF1E07EE105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050597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D518-6D29-4C18-9F1A-668533F7D297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938194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Pealkiri ja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abeli kohatäide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>
            <a:normAutofit/>
          </a:bodyPr>
          <a:lstStyle/>
          <a:p>
            <a:pPr lvl="0"/>
            <a:endParaRPr lang="et-EE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49F91-E980-4683-A9B5-D2DC87EB0DD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44734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049-88DE-4968-99EC-CBE38F8FDE94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692250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8568-AC8F-40B0-990E-04764004F197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23177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6B67-DFDA-4C90-926D-D0F3E5129DA4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825836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3417-1E23-48AE-B6DD-FA27850B1D5F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873872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7A5FC-7693-4FB4-BD25-DBCF5530A876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12127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E1A5-FCE9-414A-B527-154D44B40576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11710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09E5-73D0-4E5E-BC08-E16971A8C0B9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1265383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6260-D89B-411A-B665-12C5C73CE917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4233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719528C-B5EB-45D4-BA0D-88AA510F65B0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96582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4" r:id="rId1"/>
    <p:sldLayoutId id="2147484245" r:id="rId2"/>
    <p:sldLayoutId id="2147484246" r:id="rId3"/>
    <p:sldLayoutId id="2147484247" r:id="rId4"/>
    <p:sldLayoutId id="2147484248" r:id="rId5"/>
    <p:sldLayoutId id="2147484249" r:id="rId6"/>
    <p:sldLayoutId id="2147484250" r:id="rId7"/>
    <p:sldLayoutId id="2147484251" r:id="rId8"/>
    <p:sldLayoutId id="2147484252" r:id="rId9"/>
    <p:sldLayoutId id="2147484253" r:id="rId10"/>
    <p:sldLayoutId id="2147484254" r:id="rId11"/>
    <p:sldLayoutId id="2147484255" r:id="rId12"/>
    <p:sldLayoutId id="2147484256" r:id="rId13"/>
    <p:sldLayoutId id="2147484257" r:id="rId14"/>
    <p:sldLayoutId id="2147484258" r:id="rId15"/>
    <p:sldLayoutId id="2147484259" r:id="rId16"/>
    <p:sldLayoutId id="2147484260" r:id="rId17"/>
    <p:sldLayoutId id="2147484261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8.xml"/><Relationship Id="rId18" Type="http://schemas.openxmlformats.org/officeDocument/2006/relationships/slide" Target="slide20.xml"/><Relationship Id="rId26" Type="http://schemas.openxmlformats.org/officeDocument/2006/relationships/slide" Target="slide58.xml"/><Relationship Id="rId3" Type="http://schemas.openxmlformats.org/officeDocument/2006/relationships/slide" Target="slide14.xml"/><Relationship Id="rId21" Type="http://schemas.openxmlformats.org/officeDocument/2006/relationships/slide" Target="slide56.xml"/><Relationship Id="rId7" Type="http://schemas.openxmlformats.org/officeDocument/2006/relationships/slide" Target="slide4.xml"/><Relationship Id="rId12" Type="http://schemas.openxmlformats.org/officeDocument/2006/relationships/slide" Target="slide6.xml"/><Relationship Id="rId17" Type="http://schemas.openxmlformats.org/officeDocument/2006/relationships/slide" Target="slide8.xml"/><Relationship Id="rId25" Type="http://schemas.openxmlformats.org/officeDocument/2006/relationships/slide" Target="slide46.xml"/><Relationship Id="rId2" Type="http://schemas.openxmlformats.org/officeDocument/2006/relationships/slide" Target="slide2.xml"/><Relationship Id="rId16" Type="http://schemas.openxmlformats.org/officeDocument/2006/relationships/slide" Target="slide54.xml"/><Relationship Id="rId20" Type="http://schemas.openxmlformats.org/officeDocument/2006/relationships/slide" Target="slide44.xml"/><Relationship Id="rId29" Type="http://schemas.openxmlformats.org/officeDocument/2006/relationships/slide" Target="slide36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50.xml"/><Relationship Id="rId11" Type="http://schemas.openxmlformats.org/officeDocument/2006/relationships/slide" Target="slide52.xml"/><Relationship Id="rId24" Type="http://schemas.openxmlformats.org/officeDocument/2006/relationships/slide" Target="slide34.xml"/><Relationship Id="rId5" Type="http://schemas.openxmlformats.org/officeDocument/2006/relationships/slide" Target="slide38.xml"/><Relationship Id="rId15" Type="http://schemas.openxmlformats.org/officeDocument/2006/relationships/slide" Target="slide42.xml"/><Relationship Id="rId23" Type="http://schemas.openxmlformats.org/officeDocument/2006/relationships/slide" Target="slide22.xml"/><Relationship Id="rId28" Type="http://schemas.openxmlformats.org/officeDocument/2006/relationships/slide" Target="slide24.xml"/><Relationship Id="rId10" Type="http://schemas.openxmlformats.org/officeDocument/2006/relationships/slide" Target="slide40.xml"/><Relationship Id="rId19" Type="http://schemas.openxmlformats.org/officeDocument/2006/relationships/slide" Target="slide32.xml"/><Relationship Id="rId31" Type="http://schemas.openxmlformats.org/officeDocument/2006/relationships/slide" Target="slide60.xml"/><Relationship Id="rId4" Type="http://schemas.openxmlformats.org/officeDocument/2006/relationships/slide" Target="slide26.xml"/><Relationship Id="rId9" Type="http://schemas.openxmlformats.org/officeDocument/2006/relationships/slide" Target="slide28.xml"/><Relationship Id="rId14" Type="http://schemas.openxmlformats.org/officeDocument/2006/relationships/slide" Target="slide30.xml"/><Relationship Id="rId22" Type="http://schemas.openxmlformats.org/officeDocument/2006/relationships/slide" Target="slide10.xml"/><Relationship Id="rId27" Type="http://schemas.openxmlformats.org/officeDocument/2006/relationships/slide" Target="slide12.xml"/><Relationship Id="rId30" Type="http://schemas.openxmlformats.org/officeDocument/2006/relationships/slide" Target="slide4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Kuldvillak%20p&#245;hi.pp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Kuldvillak%20p&#245;hi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Kuldvillak%20p&#245;hi.ppt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Kuldvillak%20p&#245;hi.ppt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Kuldvillak%20p&#245;hi.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5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6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Kuldvillak%20p&#245;hi.pp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65" name="Group 9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70113684"/>
              </p:ext>
            </p:extLst>
          </p:nvPr>
        </p:nvGraphicFramePr>
        <p:xfrm>
          <a:off x="323850" y="333375"/>
          <a:ext cx="8567738" cy="5873747"/>
        </p:xfrm>
        <a:graphic>
          <a:graphicData uri="http://schemas.openxmlformats.org/drawingml/2006/table">
            <a:tbl>
              <a:tblPr/>
              <a:tblGrid>
                <a:gridCol w="1440085"/>
                <a:gridCol w="1368081"/>
                <a:gridCol w="2016119"/>
                <a:gridCol w="2376141"/>
                <a:gridCol w="1367312"/>
              </a:tblGrid>
              <a:tr h="888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</a:rPr>
                        <a:t>M. Traat</a:t>
                      </a:r>
                    </a:p>
                  </a:txBody>
                  <a:tcPr marL="91435" marR="91435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</a:rPr>
                        <a:t>V. Luik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</a:rPr>
                        <a:t>“Karukell, ...”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</a:rPr>
                        <a:t>“Varjuteater”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</a:rPr>
                        <a:t>VARIA</a:t>
                      </a: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2" action="ppaction://hlinksldjump"/>
                        </a:rPr>
                        <a:t>50</a:t>
                      </a:r>
                      <a:endParaRPr kumimoji="0" lang="et-E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3" action="ppaction://hlinksldjump"/>
                        </a:rPr>
                        <a:t>50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4" action="ppaction://hlinksldjump"/>
                        </a:rPr>
                        <a:t>50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5" action="ppaction://hlinksldjump"/>
                        </a:rPr>
                        <a:t>50</a:t>
                      </a:r>
                      <a:endParaRPr kumimoji="0" lang="et-E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6" action="ppaction://hlinksldjump"/>
                        </a:rPr>
                        <a:t>50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7" action="ppaction://hlinksldjump"/>
                        </a:rPr>
                        <a:t>100</a:t>
                      </a:r>
                      <a:endParaRPr kumimoji="0" lang="et-E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8" action="ppaction://hlinksldjump"/>
                        </a:rPr>
                        <a:t>100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9" action="ppaction://hlinksldjump"/>
                        </a:rPr>
                        <a:t>100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10" action="ppaction://hlinksldjump"/>
                        </a:rPr>
                        <a:t>100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11" action="ppaction://hlinksldjump"/>
                        </a:rPr>
                        <a:t>100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12" action="ppaction://hlinksldjump"/>
                        </a:rPr>
                        <a:t>200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13" action="ppaction://hlinksldjump"/>
                        </a:rPr>
                        <a:t>200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14" action="ppaction://hlinksldjump"/>
                        </a:rPr>
                        <a:t>200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15" action="ppaction://hlinksldjump"/>
                        </a:rPr>
                        <a:t>200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16" action="ppaction://hlinksldjump"/>
                        </a:rPr>
                        <a:t>200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17" action="ppaction://hlinksldjump"/>
                        </a:rPr>
                        <a:t>300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18" action="ppaction://hlinksldjump"/>
                        </a:rPr>
                        <a:t>300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19" action="ppaction://hlinksldjump"/>
                        </a:rPr>
                        <a:t>300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20" action="ppaction://hlinksldjump"/>
                        </a:rPr>
                        <a:t>300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21" action="ppaction://hlinksldjump"/>
                        </a:rPr>
                        <a:t>300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22" action="ppaction://hlinksldjump"/>
                        </a:rPr>
                        <a:t>400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23" action="ppaction://hlinksldjump"/>
                        </a:rPr>
                        <a:t>400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24" action="ppaction://hlinksldjump"/>
                        </a:rPr>
                        <a:t>400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25" action="ppaction://hlinksldjump"/>
                        </a:rPr>
                        <a:t>400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26" action="ppaction://hlinksldjump"/>
                        </a:rPr>
                        <a:t>400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27" action="ppaction://hlinksldjump"/>
                        </a:rPr>
                        <a:t>500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28" action="ppaction://hlinksldjump"/>
                        </a:rPr>
                        <a:t>500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29" action="ppaction://hlinksldjump"/>
                        </a:rPr>
                        <a:t>500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30" action="ppaction://hlinksldjump"/>
                        </a:rPr>
                        <a:t>500</a:t>
                      </a:r>
                      <a:endParaRPr kumimoji="0" lang="et-E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t-E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egoe Script" pitchFamily="34" charset="0"/>
                          <a:cs typeface="Arial" charset="0"/>
                          <a:hlinkClick r:id="rId31" action="ppaction://hlinksldjump"/>
                        </a:rPr>
                        <a:t>500</a:t>
                      </a:r>
                      <a:endParaRPr kumimoji="0" lang="et-E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Segoe Script" pitchFamily="34" charset="0"/>
                        <a:cs typeface="Arial" charset="0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M. Traat 400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t-EE" sz="2800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t-EE" sz="2800" b="1" dirty="0" smtClean="0">
                <a:latin typeface="Segoe Script" pitchFamily="34" charset="0"/>
              </a:rPr>
              <a:t>Mis on M. Traadi isa nimi?</a:t>
            </a:r>
          </a:p>
          <a:p>
            <a:pPr marL="420624" indent="-384048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t-EE" sz="2800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et-EE" sz="2800" b="1" dirty="0" smtClean="0">
                <a:latin typeface="Segoe Script" pitchFamily="34" charset="0"/>
              </a:rPr>
              <a:t>Peeter Traat</a:t>
            </a:r>
          </a:p>
          <a:p>
            <a:pPr marL="550926" indent="-51435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et-EE" sz="2800" b="1" dirty="0" smtClean="0">
                <a:latin typeface="Segoe Script" pitchFamily="34" charset="0"/>
              </a:rPr>
              <a:t>Paul Traat</a:t>
            </a:r>
          </a:p>
          <a:p>
            <a:pPr marL="550926" indent="-51435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et-EE" sz="2800" b="1" dirty="0" smtClean="0">
                <a:latin typeface="Segoe Script" pitchFamily="34" charset="0"/>
              </a:rPr>
              <a:t>Peeter Mitt</a:t>
            </a:r>
            <a:endParaRPr lang="et-EE" sz="2800" b="1" dirty="0" smtClean="0">
              <a:latin typeface="Segoe Script" pitchFamily="34" charset="0"/>
              <a:hlinkClick r:id="rId2" action="ppaction://hlinksldjump"/>
            </a:endParaRPr>
          </a:p>
          <a:p>
            <a:pPr marL="420624" indent="-384048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t-EE" sz="2800" b="1" dirty="0" smtClean="0">
              <a:latin typeface="Segoe Script" pitchFamily="34" charset="0"/>
              <a:hlinkClick r:id="rId2" action="ppaction://hlinksldjump"/>
            </a:endParaRPr>
          </a:p>
          <a:p>
            <a:pPr marL="420624" indent="-384048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t-EE" sz="2800" b="1" dirty="0" smtClean="0">
              <a:latin typeface="Segoe Script" pitchFamily="34" charset="0"/>
              <a:hlinkClick r:id="rId2" action="ppaction://hlinksldjump"/>
            </a:endParaRPr>
          </a:p>
          <a:p>
            <a:pPr marL="420624" indent="-384048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t-EE" sz="2800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sz="2800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M. Traat 400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8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8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8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800" smtClean="0"/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t-EE" altLang="en-US" sz="2800" b="1" smtClean="0">
                <a:latin typeface="Segoe Script" panose="030B0504020000000003" pitchFamily="66" charset="0"/>
                <a:hlinkClick r:id="rId2" action="ppaction://hlinksldjump"/>
              </a:rPr>
              <a:t>VASTUS: </a:t>
            </a:r>
            <a:r>
              <a:rPr lang="et-EE" altLang="en-US" sz="2800" b="1" smtClean="0">
                <a:latin typeface="Segoe Script" panose="030B0504020000000003" pitchFamily="66" charset="0"/>
              </a:rPr>
              <a:t>Peeter Mitt</a:t>
            </a:r>
            <a:endParaRPr lang="et-EE" altLang="en-US" sz="2800" b="1" smtClean="0">
              <a:latin typeface="Segoe Script" panose="030B0504020000000003" pitchFamily="66" charset="0"/>
              <a:hlinkClick r:id="rId3" action="ppaction://hlinksldjump"/>
            </a:endParaRP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  <a:hlinkClick r:id="rId2" action="ppaction://hlinksldjump"/>
            </a:endParaRPr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M. Traat 500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288" y="1916113"/>
            <a:ext cx="8229600" cy="4114800"/>
          </a:xfrm>
        </p:spPr>
        <p:txBody>
          <a:bodyPr>
            <a:normAutofit lnSpcReduction="10000"/>
          </a:bodyPr>
          <a:lstStyle/>
          <a:p>
            <a:pPr marL="420624" indent="-384048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t-EE" sz="2800" b="1" dirty="0" smtClean="0">
                <a:latin typeface="Segoe Script" pitchFamily="34" charset="0"/>
              </a:rPr>
              <a:t>Millise teose eest on M.Taat saanud F. Tugalse novelliauhinna?</a:t>
            </a:r>
          </a:p>
          <a:p>
            <a:pPr marL="420624" indent="-384048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t-EE" sz="2800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et-EE" sz="2800" b="1" dirty="0" smtClean="0">
                <a:latin typeface="Segoe Script" pitchFamily="34" charset="0"/>
              </a:rPr>
              <a:t>“Naised ja pojad”</a:t>
            </a:r>
          </a:p>
          <a:p>
            <a:pPr marL="550926" indent="-51435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et-EE" sz="2800" b="1" dirty="0" smtClean="0">
                <a:latin typeface="Segoe Script" pitchFamily="34" charset="0"/>
              </a:rPr>
              <a:t>“Kohvioad”</a:t>
            </a:r>
          </a:p>
          <a:p>
            <a:pPr marL="550926" indent="-51435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et-EE" sz="2800" b="1" dirty="0" smtClean="0">
                <a:latin typeface="Segoe Script" pitchFamily="34" charset="0"/>
              </a:rPr>
              <a:t>“Õelatelamp”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sz="2800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sz="2800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sz="2800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M. Traat 500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288" y="1916113"/>
            <a:ext cx="8229600" cy="4114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4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4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4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4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400" b="1" smtClean="0"/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t-EE" altLang="en-US" sz="2400" b="1" smtClean="0">
                <a:latin typeface="Segoe Script" panose="030B0504020000000003" pitchFamily="66" charset="0"/>
                <a:hlinkClick r:id="rId2" action="ppaction://hlinksldjump"/>
              </a:rPr>
              <a:t>VASTUS: </a:t>
            </a:r>
            <a:r>
              <a:rPr lang="et-EE" altLang="en-US" sz="2400" b="1" smtClean="0">
                <a:latin typeface="Segoe Script" panose="030B0504020000000003" pitchFamily="66" charset="0"/>
              </a:rPr>
              <a:t> “Kohvioad”</a:t>
            </a: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t-EE" altLang="en-US" sz="2400" b="1" smtClean="0">
              <a:latin typeface="Segoe Script" panose="030B0504020000000003" pitchFamily="66" charset="0"/>
              <a:hlinkClick r:id="rId3" action="ppaction://hlinksldjump"/>
            </a:endParaRP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t-EE" altLang="en-US" sz="2400" b="1" smtClean="0">
              <a:latin typeface="Segoe Script" panose="030B0504020000000003" pitchFamily="66" charset="0"/>
              <a:hlinkClick r:id="rId2" action="ppaction://hlinksldjump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400" b="1" smtClean="0">
              <a:latin typeface="Segoe Script" panose="030B0504020000000003" pitchFamily="66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4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4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4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4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4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4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4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4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400" b="1" smtClean="0"/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V. Luik 50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8313" y="1628775"/>
            <a:ext cx="8229600" cy="4525963"/>
          </a:xfrm>
        </p:spPr>
        <p:txBody>
          <a:bodyPr>
            <a:normAutofit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Viivi Luik on peamisel tuntud kui...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Luuletaja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Prosaist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Esseist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dirty="0" smtClean="0"/>
              <a:t> </a:t>
            </a: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V. Luik 50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t-EE" altLang="en-US" dirty="0" smtClean="0"/>
          </a:p>
          <a:p>
            <a:pPr algn="ctr" eaLnBrk="1" hangingPunct="1">
              <a:buFontTx/>
              <a:buNone/>
            </a:pPr>
            <a:endParaRPr lang="et-EE" altLang="en-US" dirty="0" smtClean="0"/>
          </a:p>
          <a:p>
            <a:pPr algn="ctr" eaLnBrk="1" hangingPunct="1">
              <a:buFontTx/>
              <a:buNone/>
            </a:pPr>
            <a:endParaRPr lang="et-EE" altLang="en-US" dirty="0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t-EE" altLang="en-US" b="1" dirty="0" smtClean="0">
                <a:latin typeface="Segoe Script" panose="030B0504020000000003" pitchFamily="66" charset="0"/>
                <a:hlinkClick r:id="rId2" action="ppaction://hlinkpres?slideindex=1&amp;slidetitle="/>
              </a:rPr>
              <a:t>VASTUS</a:t>
            </a:r>
            <a:r>
              <a:rPr lang="et-EE" altLang="en-US" b="1" dirty="0" smtClean="0">
                <a:latin typeface="Segoe Script" panose="030B0504020000000003" pitchFamily="66" charset="0"/>
              </a:rPr>
              <a:t>: Luuletaja</a:t>
            </a:r>
            <a:endParaRPr lang="et-EE" altLang="en-US" b="1" dirty="0" smtClean="0">
              <a:latin typeface="Segoe Script" panose="030B0504020000000003" pitchFamily="66" charset="0"/>
              <a:hlinkClick r:id="rId3" action="ppaction://hlinksldjump"/>
            </a:endParaRPr>
          </a:p>
        </p:txBody>
      </p:sp>
      <p:sp>
        <p:nvSpPr>
          <p:cNvPr id="4" name="Ristkülik 3">
            <a:hlinkClick r:id="rId3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3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V. Luik 100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Tänu DAAD stipendiumile elas V. Luik aasta...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Roomas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Berliinis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Helsingis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V. Luik  100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/>
          </a:p>
          <a:p>
            <a:pPr algn="ctr" eaLnBrk="1" hangingPunct="1">
              <a:buFontTx/>
              <a:buNone/>
            </a:pPr>
            <a:endParaRPr lang="et-EE" altLang="en-US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t-EE" altLang="en-US" b="1" smtClean="0">
                <a:latin typeface="Segoe Script" panose="030B0504020000000003" pitchFamily="66" charset="0"/>
                <a:hlinkClick r:id="rId2" action="ppaction://hlinksldjump"/>
              </a:rPr>
              <a:t>VASTUS: </a:t>
            </a:r>
            <a:r>
              <a:rPr lang="et-EE" altLang="en-US" b="1" smtClean="0">
                <a:latin typeface="Segoe Script" panose="030B0504020000000003" pitchFamily="66" charset="0"/>
              </a:rPr>
              <a:t>Berliinis</a:t>
            </a: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  <a:hlinkClick r:id="rId2" action="ppaction://hlinksldjump"/>
            </a:endParaRPr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V. Luik 200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/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Kirjanike Liidu liikmeks sai V. Luik aastal...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1969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1970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1973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V. Luik 200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8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800" b="1" smtClean="0"/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t-EE" altLang="en-US" sz="2800" b="1" smtClean="0">
                <a:latin typeface="Segoe Script" panose="030B0504020000000003" pitchFamily="66" charset="0"/>
                <a:hlinkClick r:id="rId2" action="ppaction://hlinkpres?slideindex=1&amp;slidetitle="/>
              </a:rPr>
              <a:t>VASTUS:</a:t>
            </a:r>
            <a:r>
              <a:rPr lang="et-EE" altLang="en-US" sz="2800" b="1" smtClean="0">
                <a:latin typeface="Segoe Script" panose="030B0504020000000003" pitchFamily="66" charset="0"/>
              </a:rPr>
              <a:t> 1970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  <a:hlinkClick r:id="rId3" action="ppaction://hlinksldjump"/>
            </a:endParaRPr>
          </a:p>
        </p:txBody>
      </p:sp>
      <p:sp>
        <p:nvSpPr>
          <p:cNvPr id="4" name="Ristkülik 3">
            <a:hlinkClick r:id="rId3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3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M. Traat 50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Mis aastal on M. Traat sündinud?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spcAft>
                <a:spcPts val="0"/>
              </a:spcAft>
              <a:buFontTx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1935</a:t>
            </a:r>
          </a:p>
          <a:p>
            <a:pPr marL="550926" indent="-514350" algn="ctr" eaLnBrk="1" fontAlgn="auto" hangingPunct="1">
              <a:spcAft>
                <a:spcPts val="0"/>
              </a:spcAft>
              <a:buFontTx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1931</a:t>
            </a:r>
          </a:p>
          <a:p>
            <a:pPr marL="550926" indent="-514350" algn="ctr" eaLnBrk="1" fontAlgn="auto" hangingPunct="1">
              <a:spcAft>
                <a:spcPts val="0"/>
              </a:spcAft>
              <a:buFontTx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1936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V. Luik 300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Kellena töötas V. Luige isa?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Elektrimontöörina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Insenerina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sõjaväelasena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V. Luik  300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eaLnBrk="1" hangingPunct="1">
              <a:buFontTx/>
              <a:buNone/>
            </a:pPr>
            <a:endParaRPr lang="et-EE" altLang="en-US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t-EE" altLang="en-US" b="1" smtClean="0">
                <a:latin typeface="Segoe Script" panose="030B0504020000000003" pitchFamily="66" charset="0"/>
                <a:hlinkClick r:id="rId2" action="ppaction://hlinksldjump"/>
              </a:rPr>
              <a:t>VASTUS: </a:t>
            </a: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t-EE" altLang="en-US" b="1" smtClean="0">
                <a:latin typeface="Segoe Script" panose="030B0504020000000003" pitchFamily="66" charset="0"/>
              </a:rPr>
              <a:t>elektrimontöörina</a:t>
            </a:r>
            <a:endParaRPr lang="et-EE" altLang="en-US" b="1" smtClean="0">
              <a:latin typeface="Segoe Script" panose="030B0504020000000003" pitchFamily="66" charset="0"/>
              <a:hlinkClick r:id="rId2" action="ppaction://hlinksldjump"/>
            </a:endParaRPr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V. Luik  400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8313" y="1628775"/>
            <a:ext cx="8229600" cy="4968875"/>
          </a:xfrm>
        </p:spPr>
        <p:txBody>
          <a:bodyPr>
            <a:normAutofit/>
          </a:bodyPr>
          <a:lstStyle/>
          <a:p>
            <a:pPr marL="420624" indent="-384048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Mis nime kannab V. Luige esimene luulekogu?</a:t>
            </a:r>
          </a:p>
          <a:p>
            <a:pPr marL="420624" indent="-384048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“Pilvede püha”</a:t>
            </a:r>
          </a:p>
          <a:p>
            <a:pPr marL="550926" indent="-514350" algn="ctr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“Hääl”</a:t>
            </a:r>
          </a:p>
          <a:p>
            <a:pPr marL="550926" indent="-514350" algn="ctr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“Taevaste tuul”</a:t>
            </a:r>
          </a:p>
          <a:p>
            <a:pPr marL="420624" indent="-384048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V. Luik 400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t-EE" altLang="en-US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t-EE" altLang="en-US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t-EE" altLang="en-US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t-EE" altLang="en-US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t-EE" altLang="en-US" sz="2400" b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t-EE" altLang="en-US" sz="2400" b="1" smtClean="0">
              <a:latin typeface="Segoe Script" panose="030B0504020000000003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t-EE" altLang="en-US" sz="2400" b="1" smtClean="0">
                <a:latin typeface="Segoe Script" panose="030B0504020000000003" pitchFamily="66" charset="0"/>
                <a:hlinkClick r:id="rId2" action="ppaction://hlinkpres?slideindex=1&amp;slidetitle="/>
              </a:rPr>
              <a:t>VASTUS:</a:t>
            </a:r>
            <a:r>
              <a:rPr lang="et-EE" altLang="en-US" sz="2400" b="1" smtClean="0">
                <a:latin typeface="Segoe Script" panose="030B0504020000000003" pitchFamily="66" charset="0"/>
              </a:rPr>
              <a:t> “Pilvede püha”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t-EE" altLang="en-US" sz="2400" b="1" smtClean="0">
              <a:latin typeface="Segoe Script" panose="030B0504020000000003" pitchFamily="66" charset="0"/>
              <a:hlinkClick r:id="rId3" action="ppaction://hlinksldjump"/>
            </a:endParaRPr>
          </a:p>
        </p:txBody>
      </p:sp>
      <p:sp>
        <p:nvSpPr>
          <p:cNvPr id="4" name="Ristkülik 3">
            <a:hlinkClick r:id="rId3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3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V. Luik 500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Lastele mõeldud luulekogu kannab nime...</a:t>
            </a:r>
          </a:p>
          <a:p>
            <a:pPr marL="420624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“Lauludemüüja”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“Kolmed tähed”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“Pildi sisse minek”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V. Luik 500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  <a:hlinkClick r:id="rId2" action="ppaction://hlinksldjump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  <a:hlinkClick r:id="rId2" action="ppaction://hlinksldjump"/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t-EE" altLang="en-US" b="1" smtClean="0">
                <a:latin typeface="Segoe Script" panose="030B0504020000000003" pitchFamily="66" charset="0"/>
                <a:hlinkClick r:id="rId2" action="ppaction://hlinksldjump"/>
              </a:rPr>
              <a:t>VASTUS: </a:t>
            </a:r>
            <a:r>
              <a:rPr lang="et-EE" altLang="en-US" b="1" smtClean="0">
                <a:latin typeface="Segoe Script" panose="030B0504020000000003" pitchFamily="66" charset="0"/>
              </a:rPr>
              <a:t>“Kolmed tähed”</a:t>
            </a: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  <a:hlinkClick r:id="rId2" action="ppaction://hlinksldjump"/>
            </a:endParaRPr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“Karukell,. ..”50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Mis on teoses liivlasest peategelase nimi?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Akke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Aija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Ain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“Karukell,. ..” 50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eaLnBrk="1" hangingPunct="1">
              <a:buFontTx/>
              <a:buNone/>
            </a:pPr>
            <a:endParaRPr lang="et-EE" altLang="en-US" sz="2800" b="1" smtClean="0"/>
          </a:p>
          <a:p>
            <a:pPr eaLnBrk="1" hangingPunct="1">
              <a:buFontTx/>
              <a:buNone/>
            </a:pPr>
            <a:endParaRPr lang="et-EE" altLang="en-US" sz="2800" b="1" smtClean="0"/>
          </a:p>
          <a:p>
            <a:pPr eaLnBrk="1" hangingPunct="1">
              <a:buFontTx/>
              <a:buNone/>
            </a:pPr>
            <a:endParaRPr lang="et-EE" altLang="en-US" sz="2800" b="1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t-EE" altLang="en-US" sz="2800" b="1" smtClean="0">
                <a:latin typeface="Segoe Script" panose="030B0504020000000003" pitchFamily="66" charset="0"/>
                <a:hlinkClick r:id="rId2" action="ppaction://hlinkpres?slideindex=1&amp;slidetitle="/>
              </a:rPr>
              <a:t>VASTUS:</a:t>
            </a:r>
            <a:r>
              <a:rPr lang="et-EE" altLang="en-US" sz="2800" b="1" smtClean="0">
                <a:latin typeface="Segoe Script" panose="030B0504020000000003" pitchFamily="66" charset="0"/>
              </a:rPr>
              <a:t> Akke</a:t>
            </a:r>
          </a:p>
          <a:p>
            <a:pPr algn="ctr" eaLnBrk="1" hangingPunct="1"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  <a:hlinkClick r:id="rId3" action="ppaction://hlinksldjump"/>
            </a:endParaRPr>
          </a:p>
        </p:txBody>
      </p:sp>
      <p:sp>
        <p:nvSpPr>
          <p:cNvPr id="4" name="Ristkülik 3">
            <a:hlinkClick r:id="rId3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3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“Karukell,. ..” 100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Kellena töötas Johannes?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Kohtunikuna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Peaagronoomina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Traktoristina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“Karukell,. ..” 100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t-EE" altLang="en-US" b="1" smtClean="0">
                <a:latin typeface="Segoe Script" panose="030B0504020000000003" pitchFamily="66" charset="0"/>
                <a:hlinkClick r:id="rId2" action="ppaction://hlinkpres?slideindex=1&amp;slidetitle="/>
              </a:rPr>
              <a:t>VASTUS: </a:t>
            </a:r>
            <a:r>
              <a:rPr lang="et-EE" altLang="en-US" b="1" smtClean="0">
                <a:latin typeface="Segoe Script" panose="030B0504020000000003" pitchFamily="66" charset="0"/>
              </a:rPr>
              <a:t>Peaagronoomina</a:t>
            </a: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  <a:hlinkClick r:id="rId3" action="ppaction://hlinksldjump"/>
            </a:endParaRPr>
          </a:p>
        </p:txBody>
      </p:sp>
      <p:sp>
        <p:nvSpPr>
          <p:cNvPr id="4" name="Ristkülik 3">
            <a:hlinkClick r:id="rId3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3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M. Traat 50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t-EE" altLang="en-US" b="1" dirty="0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dirty="0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dirty="0" smtClean="0">
              <a:latin typeface="Segoe Script" panose="030B0504020000000003" pitchFamily="66" charset="0"/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t-EE" altLang="en-US" b="1" dirty="0" smtClean="0">
                <a:latin typeface="Segoe Script" panose="030B0504020000000003" pitchFamily="66" charset="0"/>
                <a:hlinkClick r:id="rId2" action="ppaction://hlinksldjump"/>
              </a:rPr>
              <a:t>VASTUS:</a:t>
            </a:r>
          </a:p>
          <a:p>
            <a:pPr algn="ctr" eaLnBrk="1" hangingPunct="1">
              <a:buFontTx/>
              <a:buNone/>
            </a:pPr>
            <a:r>
              <a:rPr lang="et-EE" altLang="en-US" b="1" dirty="0" smtClean="0">
                <a:latin typeface="Segoe Script" panose="030B0504020000000003" pitchFamily="66" charset="0"/>
              </a:rPr>
              <a:t>1936</a:t>
            </a:r>
          </a:p>
          <a:p>
            <a:pPr algn="ctr" eaLnBrk="1" hangingPunct="1">
              <a:buFontTx/>
              <a:buNone/>
            </a:pPr>
            <a:endParaRPr lang="et-EE" altLang="en-US" b="1" dirty="0" smtClean="0">
              <a:latin typeface="Segoe Script" panose="030B0504020000000003" pitchFamily="66" charset="0"/>
            </a:endParaRPr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“Karukell,. ..” 200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Segeberg oli...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Küla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Sovhoos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Klooster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“Karukell,. ..” 200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t-EE" altLang="en-US" sz="2800" b="1" smtClean="0"/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t-EE" altLang="en-US" sz="2800" b="1" smtClean="0">
                <a:latin typeface="Segoe Script" panose="030B0504020000000003" pitchFamily="66" charset="0"/>
                <a:hlinkClick r:id="rId2" action="ppaction://hlinksldjump"/>
              </a:rPr>
              <a:t>VASTUS: </a:t>
            </a:r>
            <a:r>
              <a:rPr lang="et-EE" altLang="en-US" sz="2800" b="1" smtClean="0">
                <a:latin typeface="Segoe Script" panose="030B0504020000000003" pitchFamily="66" charset="0"/>
              </a:rPr>
              <a:t>Klooster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  <a:hlinkClick r:id="rId2" action="ppaction://hlinksldjump"/>
            </a:endParaRPr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“Karukell,. ..” 300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Kes süütas oma kaastöölise põlema?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Elfriede Aganik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Maire Martin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Helge Tõnissaar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“Karukell,. ..” 300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t-EE" altLang="en-US" b="1" smtClean="0">
                <a:latin typeface="Segoe Script" panose="030B0504020000000003" pitchFamily="66" charset="0"/>
                <a:hlinkClick r:id="rId2" action="ppaction://hlinksldjump"/>
              </a:rPr>
              <a:t>VASTUS: </a:t>
            </a:r>
            <a:r>
              <a:rPr lang="et-EE" altLang="en-US" b="1" smtClean="0">
                <a:latin typeface="Segoe Script" panose="030B0504020000000003" pitchFamily="66" charset="0"/>
              </a:rPr>
              <a:t>Helge Tõnissaar</a:t>
            </a: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  <a:hlinkClick r:id="rId2" action="ppaction://hlinksldjump"/>
            </a:endParaRPr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“Karukell,. ..” 400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Pille soovis, et Ra mängiks...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Klaverit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Üleskeeratava jänesega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Pimesikku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“Karukell,. ..” 400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eaLnBrk="1" hangingPunct="1">
              <a:buFontTx/>
              <a:buNone/>
            </a:pPr>
            <a:endParaRPr lang="et-EE" altLang="en-US" b="1" smtClean="0"/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t-EE" altLang="en-US" b="1" smtClean="0">
                <a:latin typeface="Segoe Script" panose="030B0504020000000003" pitchFamily="66" charset="0"/>
                <a:hlinkClick r:id="rId2" action="ppaction://hlinksldjump"/>
              </a:rPr>
              <a:t>VASTUS: </a:t>
            </a: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t-EE" altLang="en-US" b="1" smtClean="0">
                <a:latin typeface="Segoe Script" panose="030B0504020000000003" pitchFamily="66" charset="0"/>
              </a:rPr>
              <a:t>Üleskeeratava jänesega</a:t>
            </a:r>
            <a:endParaRPr lang="et-EE" altLang="en-US" b="1" smtClean="0">
              <a:latin typeface="Segoe Script" panose="030B0504020000000003" pitchFamily="66" charset="0"/>
              <a:hlinkClick r:id="rId2" action="ppaction://hlinksldjump"/>
            </a:endParaRPr>
          </a:p>
          <a:p>
            <a:pPr eaLnBrk="1" hangingPunct="1">
              <a:buFontTx/>
              <a:buNone/>
            </a:pPr>
            <a:endParaRPr lang="et-EE" altLang="en-US" b="1" smtClean="0"/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“Karukell,. ..” 500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905000"/>
            <a:ext cx="8229600" cy="4764088"/>
          </a:xfrm>
        </p:spPr>
        <p:txBody>
          <a:bodyPr>
            <a:normAutofit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Kes on öelnud: “Inimene on siis nagu Alari jalgratas.” ?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Ain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Pille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Eerik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“Karukell,. ..” 500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t-EE" altLang="en-US" sz="2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t-EE" altLang="en-US" sz="2800" b="1" smtClean="0"/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t-EE" altLang="en-US" sz="2800" b="1" smtClean="0">
                <a:latin typeface="Segoe Script" panose="030B0504020000000003" pitchFamily="66" charset="0"/>
                <a:hlinkClick r:id="rId2" action="ppaction://hlinksldjump"/>
              </a:rPr>
              <a:t>VASTUS: </a:t>
            </a:r>
            <a:r>
              <a:rPr lang="et-EE" altLang="en-US" sz="2800" b="1" smtClean="0">
                <a:latin typeface="Segoe Script" panose="030B0504020000000003" pitchFamily="66" charset="0"/>
              </a:rPr>
              <a:t>Pille</a:t>
            </a:r>
            <a:endParaRPr lang="et-EE" altLang="en-US" sz="2800" b="1" smtClean="0">
              <a:latin typeface="Segoe Script" panose="030B0504020000000003" pitchFamily="66" charset="0"/>
              <a:hlinkClick r:id="rId2" action="ppaction://hlinksldjump"/>
            </a:endParaRPr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t-EE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4" charset="0"/>
                <a:cs typeface="Arial" charset="0"/>
              </a:rPr>
              <a:t>“Varjuteater” </a:t>
            </a:r>
            <a:r>
              <a:rPr lang="et-EE" dirty="0" smtClean="0">
                <a:latin typeface="Segoe Script" pitchFamily="34" charset="0"/>
              </a:rPr>
              <a:t>50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Mille pilti näeb mina-tegelane tänu märtsiküüditamisele?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Eiffeli torni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Colosseumi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Big Ben’i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t-EE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4" charset="0"/>
                <a:cs typeface="Arial" charset="0"/>
              </a:rPr>
              <a:t>“Varjuteater”</a:t>
            </a:r>
            <a:r>
              <a:rPr lang="et-EE" dirty="0" smtClean="0">
                <a:latin typeface="Segoe Script" pitchFamily="34" charset="0"/>
              </a:rPr>
              <a:t> 50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23850" y="1844675"/>
            <a:ext cx="82296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  <a:hlinkClick r:id="rId2" action="ppaction://hlinksldjump"/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t-EE" altLang="en-US" b="1" smtClean="0">
                <a:latin typeface="Segoe Script" panose="030B0504020000000003" pitchFamily="66" charset="0"/>
                <a:hlinkClick r:id="rId2" action="ppaction://hlinksldjump"/>
              </a:rPr>
              <a:t>VASTUS: </a:t>
            </a:r>
            <a:r>
              <a:rPr lang="et-EE" altLang="en-US" b="1" smtClean="0">
                <a:latin typeface="Segoe Script" panose="030B0504020000000003" pitchFamily="66" charset="0"/>
              </a:rPr>
              <a:t>Colosseumi</a:t>
            </a:r>
            <a:endParaRPr lang="et-EE" altLang="en-US" b="1" smtClean="0">
              <a:latin typeface="Segoe Script" panose="030B0504020000000003" pitchFamily="66" charset="0"/>
              <a:hlinkClick r:id="rId2" action="ppaction://hlinksldjump"/>
            </a:endParaRPr>
          </a:p>
          <a:p>
            <a:pPr algn="ctr" eaLnBrk="1" hangingPunct="1">
              <a:buFontTx/>
              <a:buNone/>
            </a:pPr>
            <a:r>
              <a:rPr lang="et-EE" altLang="en-US" smtClean="0">
                <a:hlinkClick r:id="rId2" action="ppaction://hlinksldjump"/>
              </a:rPr>
              <a:t> </a:t>
            </a:r>
            <a:endParaRPr lang="et-EE" altLang="en-US" smtClean="0"/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M. Traat 100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Mis mäe jalamil on M. Traat sündinud?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spcAft>
                <a:spcPts val="0"/>
              </a:spcAft>
              <a:buFontTx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Pakamäe</a:t>
            </a:r>
          </a:p>
          <a:p>
            <a:pPr marL="550926" indent="-514350" algn="ctr" eaLnBrk="1" fontAlgn="auto" hangingPunct="1">
              <a:spcAft>
                <a:spcPts val="0"/>
              </a:spcAft>
              <a:buFontTx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Kuutsemäe</a:t>
            </a:r>
          </a:p>
          <a:p>
            <a:pPr marL="550926" indent="-514350" algn="ctr" eaLnBrk="1" fontAlgn="auto" hangingPunct="1">
              <a:spcAft>
                <a:spcPts val="0"/>
              </a:spcAft>
              <a:buFontTx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Kuldsemäe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t-EE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4" charset="0"/>
                <a:cs typeface="Arial" charset="0"/>
              </a:rPr>
              <a:t>“Varjuteater”</a:t>
            </a:r>
            <a:r>
              <a:rPr lang="et-EE" dirty="0" smtClean="0">
                <a:latin typeface="Segoe Script" pitchFamily="34" charset="0"/>
              </a:rPr>
              <a:t> 100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1988. aastal vestles mina-tegelane Paul Reetsiga...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Kassist Pätust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Koer Tommist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Hiirest Minnist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t-EE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4" charset="0"/>
                <a:cs typeface="Arial" charset="0"/>
              </a:rPr>
              <a:t>“Varjuteater”</a:t>
            </a:r>
            <a:r>
              <a:rPr lang="et-EE" dirty="0" smtClean="0">
                <a:latin typeface="Segoe Script" pitchFamily="34" charset="0"/>
              </a:rPr>
              <a:t> 100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t-EE" altLang="en-US" b="1" smtClean="0">
                <a:latin typeface="Segoe Script" panose="030B0504020000000003" pitchFamily="66" charset="0"/>
                <a:hlinkClick r:id="rId2" action="ppaction://hlinksldjump"/>
              </a:rPr>
              <a:t>VASTUS: </a:t>
            </a: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t-EE" altLang="en-US" b="1" smtClean="0">
                <a:latin typeface="Segoe Script" panose="030B0504020000000003" pitchFamily="66" charset="0"/>
              </a:rPr>
              <a:t>Koer Tommist</a:t>
            </a: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  <a:hlinkClick r:id="rId2" action="ppaction://hlinksldjump"/>
            </a:endParaRPr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t-EE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4" charset="0"/>
                <a:cs typeface="Arial" charset="0"/>
              </a:rPr>
              <a:t>“Varjuteater”</a:t>
            </a:r>
            <a:r>
              <a:rPr lang="et-EE" dirty="0" smtClean="0">
                <a:latin typeface="Segoe Script" pitchFamily="34" charset="0"/>
              </a:rPr>
              <a:t> 200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Kes juhtis mina-tegelase Piazza Navonale?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Tuul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JJ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Päike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t-EE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4" charset="0"/>
                <a:cs typeface="Arial" charset="0"/>
              </a:rPr>
              <a:t>“Varjuteater”</a:t>
            </a:r>
            <a:r>
              <a:rPr lang="et-EE" dirty="0" smtClean="0">
                <a:latin typeface="Segoe Script" pitchFamily="34" charset="0"/>
              </a:rPr>
              <a:t> 200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r>
              <a:rPr lang="et-EE" altLang="en-US" b="1" smtClean="0">
                <a:latin typeface="Segoe Script" panose="030B0504020000000003" pitchFamily="66" charset="0"/>
                <a:hlinkClick r:id="rId2" action="ppaction://hlinksldjump"/>
              </a:rPr>
              <a:t>VASTUS:</a:t>
            </a:r>
            <a:r>
              <a:rPr lang="et-EE" altLang="en-US" b="1" smtClean="0">
                <a:latin typeface="Segoe Script" panose="030B0504020000000003" pitchFamily="66" charset="0"/>
              </a:rPr>
              <a:t> Päike</a:t>
            </a:r>
            <a:endParaRPr lang="et-EE" altLang="en-US" b="1" smtClean="0">
              <a:latin typeface="Segoe Script" panose="030B0504020000000003" pitchFamily="66" charset="0"/>
              <a:hlinkClick r:id="rId2" action="ppaction://hlinksldjump"/>
            </a:endParaRPr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t-EE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4" charset="0"/>
                <a:cs typeface="Arial" charset="0"/>
              </a:rPr>
              <a:t>“Varjuteater”</a:t>
            </a:r>
            <a:r>
              <a:rPr lang="et-EE" dirty="0" smtClean="0">
                <a:latin typeface="Segoe Script" pitchFamily="34" charset="0"/>
              </a:rPr>
              <a:t> 300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Unenäos pidi mina-tegelane minema...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Rooma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Kadriorgu</a:t>
            </a:r>
          </a:p>
          <a:p>
            <a:pPr marL="550926" indent="-514350" algn="ctr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Helsingisse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t-EE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4" charset="0"/>
                <a:cs typeface="Arial" charset="0"/>
              </a:rPr>
              <a:t>“Varjuteater”</a:t>
            </a:r>
            <a:r>
              <a:rPr lang="et-EE" dirty="0" smtClean="0">
                <a:latin typeface="Segoe Script" pitchFamily="34" charset="0"/>
              </a:rPr>
              <a:t> 300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r>
              <a:rPr lang="et-EE" altLang="en-US" sz="2800" b="1" smtClean="0">
                <a:latin typeface="Segoe Script" panose="030B0504020000000003" pitchFamily="66" charset="0"/>
                <a:hlinkClick r:id="rId2" action="ppaction://hlinksldjump"/>
              </a:rPr>
              <a:t>VASTUS:</a:t>
            </a:r>
            <a:r>
              <a:rPr lang="et-EE" altLang="en-US" sz="2800" b="1" smtClean="0">
                <a:latin typeface="Segoe Script" panose="030B0504020000000003" pitchFamily="66" charset="0"/>
              </a:rPr>
              <a:t> Kadriorgu</a:t>
            </a:r>
            <a:endParaRPr lang="et-EE" altLang="en-US" sz="2800" b="1" smtClean="0">
              <a:latin typeface="Segoe Script" panose="030B0504020000000003" pitchFamily="66" charset="0"/>
              <a:hlinkClick r:id="rId2" action="ppaction://hlinksldjump"/>
            </a:endParaRPr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t-EE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4" charset="0"/>
                <a:cs typeface="Arial" charset="0"/>
              </a:rPr>
              <a:t>“Varjuteater”</a:t>
            </a:r>
            <a:r>
              <a:rPr lang="et-EE" dirty="0" smtClean="0">
                <a:latin typeface="Segoe Script" pitchFamily="34" charset="0"/>
              </a:rPr>
              <a:t> 400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8313" y="1628775"/>
            <a:ext cx="8229600" cy="5040313"/>
          </a:xfrm>
        </p:spPr>
        <p:txBody>
          <a:bodyPr>
            <a:normAutofit/>
          </a:bodyPr>
          <a:lstStyle/>
          <a:p>
            <a:pPr marL="420624" indent="-384048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Itaalias käis iga asja kohta sõna...</a:t>
            </a:r>
          </a:p>
          <a:p>
            <a:pPr marL="420624" indent="-384048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Brutto</a:t>
            </a:r>
          </a:p>
          <a:p>
            <a:pPr marL="550926" indent="-514350" algn="ctr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Bella</a:t>
            </a:r>
          </a:p>
          <a:p>
            <a:pPr marL="550926" indent="-514350" algn="ctr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Allora</a:t>
            </a:r>
          </a:p>
          <a:p>
            <a:pPr marL="420624" indent="-384048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t-EE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4" charset="0"/>
                <a:cs typeface="Arial" charset="0"/>
              </a:rPr>
              <a:t>“Varjuteater”</a:t>
            </a:r>
            <a:r>
              <a:rPr lang="et-EE" dirty="0" smtClean="0">
                <a:latin typeface="Segoe Script" pitchFamily="34" charset="0"/>
              </a:rPr>
              <a:t> 400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t-EE" altLang="en-US" sz="2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t-EE" altLang="en-US" sz="2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t-EE" altLang="en-US" sz="28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t-EE" altLang="en-US" sz="2800" b="1" smtClean="0">
                <a:latin typeface="Segoe Script" panose="030B0504020000000003" pitchFamily="66" charset="0"/>
                <a:hlinkClick r:id="rId2" action="ppaction://hlinksldjump"/>
              </a:rPr>
              <a:t>VASTUS:</a:t>
            </a:r>
            <a:r>
              <a:rPr lang="et-EE" altLang="en-US" sz="2800" b="1" smtClean="0">
                <a:latin typeface="Segoe Script" panose="030B0504020000000003" pitchFamily="66" charset="0"/>
              </a:rPr>
              <a:t> Allora</a:t>
            </a:r>
            <a:endParaRPr lang="et-EE" altLang="en-US" sz="2800" b="1" smtClean="0">
              <a:latin typeface="Segoe Script" panose="030B0504020000000003" pitchFamily="66" charset="0"/>
              <a:hlinkClick r:id="rId2" action="ppaction://hlinksldjump"/>
            </a:endParaRPr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t-EE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4" charset="0"/>
                <a:cs typeface="Arial" charset="0"/>
              </a:rPr>
              <a:t>“Varjuteater”</a:t>
            </a:r>
            <a:r>
              <a:rPr lang="et-EE" dirty="0" smtClean="0">
                <a:latin typeface="Segoe Script" pitchFamily="34" charset="0"/>
              </a:rPr>
              <a:t> 500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905000"/>
            <a:ext cx="8229600" cy="4403725"/>
          </a:xfrm>
        </p:spPr>
        <p:txBody>
          <a:bodyPr>
            <a:normAutofit/>
          </a:bodyPr>
          <a:lstStyle/>
          <a:p>
            <a:pPr marL="420624" indent="-384048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t-EE" dirty="0" smtClean="0">
                <a:latin typeface="Segoe Script" pitchFamily="34" charset="0"/>
              </a:rPr>
              <a:t>Kust tõi JJ mina-tegelasele Varaste Ingli?</a:t>
            </a:r>
          </a:p>
          <a:p>
            <a:pPr marL="420624" indent="-384048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t-EE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dirty="0" smtClean="0">
                <a:latin typeface="Segoe Script" pitchFamily="34" charset="0"/>
              </a:rPr>
              <a:t>Napolist</a:t>
            </a:r>
          </a:p>
          <a:p>
            <a:pPr marL="550926" indent="-514350" algn="ctr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dirty="0" smtClean="0">
                <a:latin typeface="Segoe Script" pitchFamily="34" charset="0"/>
              </a:rPr>
              <a:t>Pariolist</a:t>
            </a:r>
          </a:p>
          <a:p>
            <a:pPr marL="550926" indent="-514350" algn="ctr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et-EE" dirty="0" smtClean="0">
                <a:latin typeface="Segoe Script" pitchFamily="34" charset="0"/>
              </a:rPr>
              <a:t>Veneetsiast</a:t>
            </a:r>
          </a:p>
          <a:p>
            <a:pPr marL="550926" indent="-514350"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t-EE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t-EE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4" charset="0"/>
                <a:cs typeface="Arial" charset="0"/>
              </a:rPr>
              <a:t>“Varjuteater”</a:t>
            </a:r>
            <a:r>
              <a:rPr lang="et-EE" dirty="0" smtClean="0">
                <a:latin typeface="Segoe Script" pitchFamily="34" charset="0"/>
              </a:rPr>
              <a:t> 500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23850" y="1916113"/>
            <a:ext cx="82296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t-EE" altLang="en-US" sz="2800" smtClean="0">
              <a:latin typeface="Segoe Script" panose="030B0504020000000003" pitchFamily="66" charset="0"/>
            </a:endParaRPr>
          </a:p>
          <a:p>
            <a:pPr eaLnBrk="1" hangingPunct="1">
              <a:buFontTx/>
              <a:buNone/>
            </a:pPr>
            <a:endParaRPr lang="et-EE" altLang="en-US" sz="2800" smtClean="0"/>
          </a:p>
          <a:p>
            <a:pPr eaLnBrk="1" hangingPunct="1">
              <a:buFontTx/>
              <a:buNone/>
            </a:pPr>
            <a:endParaRPr lang="et-EE" altLang="en-US" sz="2800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t-EE" altLang="en-US" sz="2800" b="1" smtClean="0">
                <a:latin typeface="Segoe Script" panose="030B0504020000000003" pitchFamily="66" charset="0"/>
                <a:hlinkClick r:id="rId2" action="ppaction://hlinksldjump"/>
              </a:rPr>
              <a:t>VASTUS:</a:t>
            </a:r>
            <a:r>
              <a:rPr lang="et-EE" altLang="en-US" sz="2800" b="1" smtClean="0">
                <a:latin typeface="Segoe Script" panose="030B0504020000000003" pitchFamily="66" charset="0"/>
              </a:rPr>
              <a:t> </a:t>
            </a:r>
            <a:r>
              <a:rPr lang="et-EE" altLang="en-US" sz="2800" smtClean="0">
                <a:latin typeface="Segoe Script" panose="030B0504020000000003" pitchFamily="66" charset="0"/>
              </a:rPr>
              <a:t>Napolist</a:t>
            </a:r>
          </a:p>
          <a:p>
            <a:pPr algn="ctr" eaLnBrk="1" hangingPunct="1"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  <a:hlinkClick r:id="rId2" action="ppaction://hlinksldjump"/>
            </a:endParaRPr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M. Traat 100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t-EE" altLang="en-US" b="1" smtClean="0">
                <a:latin typeface="Segoe Script" panose="030B0504020000000003" pitchFamily="66" charset="0"/>
                <a:hlinkClick r:id="rId2" action="ppaction://hlinksldjump"/>
              </a:rPr>
              <a:t>VASTUS: </a:t>
            </a:r>
            <a:r>
              <a:rPr lang="et-EE" altLang="en-US" b="1" smtClean="0">
                <a:latin typeface="Segoe Script" panose="030B0504020000000003" pitchFamily="66" charset="0"/>
              </a:rPr>
              <a:t>Kuutsemäe</a:t>
            </a: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  <a:hlinkClick r:id="rId2" action="ppaction://hlinksldjump"/>
            </a:endParaRPr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VARIA 50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420624" indent="-384048" algn="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 </a:t>
            </a:r>
          </a:p>
          <a:p>
            <a:pPr marL="420624" indent="-384048" algn="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      Kes on pildil?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  <p:pic>
        <p:nvPicPr>
          <p:cNvPr id="57348" name="Picture 3" descr="Victoria Traa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92275"/>
            <a:ext cx="2590800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VARIA 50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r>
              <a:rPr lang="et-EE" altLang="en-US" sz="2800" b="1" smtClean="0">
                <a:latin typeface="Segoe Script" panose="030B0504020000000003" pitchFamily="66" charset="0"/>
                <a:hlinkClick r:id="rId2" action="ppaction://hlinksldjump"/>
              </a:rPr>
              <a:t>VASTUS:</a:t>
            </a:r>
            <a:r>
              <a:rPr lang="et-EE" altLang="en-US" sz="2800" b="1" smtClean="0">
                <a:latin typeface="Segoe Script" panose="030B0504020000000003" pitchFamily="66" charset="0"/>
              </a:rPr>
              <a:t> Victoria Traat, </a:t>
            </a:r>
          </a:p>
          <a:p>
            <a:pPr algn="ctr" eaLnBrk="1" hangingPunct="1">
              <a:buFontTx/>
              <a:buNone/>
            </a:pPr>
            <a:r>
              <a:rPr lang="et-EE" altLang="en-US" sz="2800" b="1" smtClean="0">
                <a:latin typeface="Segoe Script" panose="030B0504020000000003" pitchFamily="66" charset="0"/>
              </a:rPr>
              <a:t>M. Traadi abikaasa</a:t>
            </a:r>
            <a:endParaRPr lang="et-EE" altLang="en-US" sz="2800" b="1" smtClean="0">
              <a:latin typeface="Segoe Script" panose="030B0504020000000003" pitchFamily="66" charset="0"/>
              <a:hlinkClick r:id="rId2" action="ppaction://hlinksldjump"/>
            </a:endParaRPr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VARIA 100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288" y="1989138"/>
            <a:ext cx="82296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r>
              <a:rPr lang="et-EE" altLang="en-US" b="1" smtClean="0">
                <a:latin typeface="Segoe Script" panose="030B0504020000000003" pitchFamily="66" charset="0"/>
              </a:rPr>
              <a:t>Kes on olnud filmi “Ukuaru” stsenarist?</a:t>
            </a: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r>
              <a:rPr lang="et-EE" altLang="en-US" b="1" smtClean="0">
                <a:latin typeface="Segoe Script" panose="030B0504020000000003" pitchFamily="66" charset="0"/>
                <a:hlinkClick r:id="rId2" action="ppaction://hlinksldjump"/>
              </a:rPr>
              <a:t>VASTUS</a:t>
            </a:r>
            <a:endParaRPr lang="et-EE" altLang="en-US" b="1" smtClean="0">
              <a:latin typeface="Segoe Script" panose="030B0504020000000003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VARIA 100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r>
              <a:rPr lang="et-EE" altLang="en-US" b="1" smtClean="0">
                <a:latin typeface="Segoe Script" panose="030B0504020000000003" pitchFamily="66" charset="0"/>
                <a:hlinkClick r:id="rId2" action="ppaction://hlinksldjump"/>
              </a:rPr>
              <a:t>VASTUS: </a:t>
            </a:r>
            <a:r>
              <a:rPr lang="et-EE" altLang="en-US" b="1" smtClean="0">
                <a:latin typeface="Segoe Script" panose="030B0504020000000003" pitchFamily="66" charset="0"/>
              </a:rPr>
              <a:t>Mats Traat</a:t>
            </a:r>
            <a:endParaRPr lang="et-EE" altLang="en-US" b="1" smtClean="0">
              <a:latin typeface="Segoe Script" panose="030B0504020000000003" pitchFamily="66" charset="0"/>
              <a:hlinkClick r:id="rId2" action="ppaction://hlinksldjump"/>
            </a:endParaRPr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VARIA 200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t-EE" altLang="en-US" b="1" smtClean="0">
                <a:latin typeface="Segoe Script" panose="030B0504020000000003" pitchFamily="66" charset="0"/>
              </a:rPr>
              <a:t>Kus mängiti Mats Traadi näidendit “Päike näkku”?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t-EE" altLang="en-US" b="1" smtClean="0">
                <a:latin typeface="Segoe Script" panose="030B0504020000000003" pitchFamily="66" charset="0"/>
                <a:hlinkClick r:id="rId2" action="ppaction://hlinksldjump"/>
              </a:rPr>
              <a:t>VASTUS</a:t>
            </a:r>
            <a:endParaRPr lang="et-EE" altLang="en-US" b="1" smtClean="0">
              <a:latin typeface="Segoe Script" panose="030B0504020000000003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VARIA 200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r>
              <a:rPr lang="et-EE" altLang="en-US" sz="2800" b="1" smtClean="0">
                <a:latin typeface="Segoe Script" panose="030B0504020000000003" pitchFamily="66" charset="0"/>
                <a:hlinkClick r:id="rId2" action="ppaction://hlinksldjump"/>
              </a:rPr>
              <a:t>VASTUS:</a:t>
            </a:r>
            <a:r>
              <a:rPr lang="et-EE" altLang="en-US" sz="2800" b="1" smtClean="0">
                <a:latin typeface="Segoe Script" panose="030B0504020000000003" pitchFamily="66" charset="0"/>
              </a:rPr>
              <a:t> Draamateatris</a:t>
            </a:r>
            <a:endParaRPr lang="et-EE" altLang="en-US" sz="2800" b="1" smtClean="0">
              <a:latin typeface="Segoe Script" panose="030B0504020000000003" pitchFamily="66" charset="0"/>
              <a:hlinkClick r:id="rId2" action="ppaction://hlinksldjump"/>
            </a:endParaRPr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VARIA 300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r>
              <a:rPr lang="et-EE" altLang="en-US" b="1" smtClean="0">
                <a:latin typeface="Segoe Script" panose="030B0504020000000003" pitchFamily="66" charset="0"/>
              </a:rPr>
              <a:t>Millise stipendiumiga elas V. Luik Šveitsis?</a:t>
            </a: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r>
              <a:rPr lang="et-EE" altLang="en-US" b="1" smtClean="0">
                <a:latin typeface="Segoe Script" panose="030B0504020000000003" pitchFamily="66" charset="0"/>
                <a:hlinkClick r:id="rId2" action="ppaction://hlinksldjump"/>
              </a:rPr>
              <a:t>VASTUS</a:t>
            </a:r>
            <a:endParaRPr lang="et-EE" altLang="en-US" b="1" smtClean="0">
              <a:latin typeface="Segoe Script" panose="030B0504020000000003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VARIA 300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r>
              <a:rPr lang="et-EE" altLang="en-US" b="1" smtClean="0">
                <a:latin typeface="Segoe Script" panose="030B0504020000000003" pitchFamily="66" charset="0"/>
                <a:hlinkClick r:id="rId2" action="ppaction://hlinksldjump"/>
              </a:rPr>
              <a:t>VASTUS:</a:t>
            </a:r>
            <a:r>
              <a:rPr lang="et-EE" altLang="en-US" b="1" smtClean="0">
                <a:latin typeface="Segoe Script" panose="030B0504020000000003" pitchFamily="66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t-EE" altLang="en-US" b="1" smtClean="0">
                <a:latin typeface="Segoe Script" panose="030B0504020000000003" pitchFamily="66" charset="0"/>
              </a:rPr>
              <a:t>Gruppe Olten’i Stipendiumiga</a:t>
            </a:r>
            <a:endParaRPr lang="et-EE" altLang="en-US" b="1" smtClean="0">
              <a:latin typeface="Segoe Script" panose="030B0504020000000003" pitchFamily="66" charset="0"/>
              <a:hlinkClick r:id="rId2" action="ppaction://hlinksldjump"/>
            </a:endParaRPr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VARIA 400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288" y="1916113"/>
            <a:ext cx="82296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r>
              <a:rPr lang="et-EE" altLang="en-US" b="1" smtClean="0">
                <a:latin typeface="Segoe Script" panose="030B0504020000000003" pitchFamily="66" charset="0"/>
              </a:rPr>
              <a:t>Millise ministri ametit on V. Luige abikaasa pidanud? </a:t>
            </a: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r>
              <a:rPr lang="et-EE" altLang="en-US" smtClean="0">
                <a:latin typeface="Segoe Script" panose="030B0504020000000003" pitchFamily="66" charset="0"/>
              </a:rPr>
              <a:t> </a:t>
            </a:r>
            <a:r>
              <a:rPr lang="et-EE" altLang="en-US" b="1" smtClean="0">
                <a:latin typeface="Segoe Script" panose="030B0504020000000003" pitchFamily="66" charset="0"/>
                <a:hlinkClick r:id="rId2" action="ppaction://hlinksldjump"/>
              </a:rPr>
              <a:t>VASTUS</a:t>
            </a:r>
            <a:endParaRPr lang="et-EE" altLang="en-US" b="1" smtClean="0">
              <a:latin typeface="Segoe Script" panose="030B0504020000000003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VARIA 400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sz="2800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r>
              <a:rPr lang="et-EE" altLang="en-US" sz="2800" b="1" smtClean="0">
                <a:latin typeface="Segoe Script" panose="030B0504020000000003" pitchFamily="66" charset="0"/>
                <a:hlinkClick r:id="rId2" action="ppaction://hlinksldjump"/>
              </a:rPr>
              <a:t>VASTUS: </a:t>
            </a:r>
            <a:endParaRPr lang="et-EE" altLang="en-US" sz="2800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r>
              <a:rPr lang="et-EE" altLang="en-US" sz="2800" b="1" smtClean="0">
                <a:latin typeface="Segoe Script" panose="030B0504020000000003" pitchFamily="66" charset="0"/>
              </a:rPr>
              <a:t>Kaitseministri, aastatel 2004-2010</a:t>
            </a:r>
            <a:endParaRPr lang="et-EE" altLang="en-US" sz="2800" b="1" smtClean="0">
              <a:latin typeface="Segoe Script" panose="030B0504020000000003" pitchFamily="66" charset="0"/>
              <a:hlinkClick r:id="rId2" action="ppaction://hlinksldjump"/>
            </a:endParaRPr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M. Traat 200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Millises koolis alustas M.Traat oma kooliteed?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spcAft>
                <a:spcPts val="0"/>
              </a:spcAft>
              <a:buFontTx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Nõuni</a:t>
            </a:r>
          </a:p>
          <a:p>
            <a:pPr marL="550926" indent="-514350" algn="ctr" eaLnBrk="1" fontAlgn="auto" hangingPunct="1">
              <a:spcAft>
                <a:spcPts val="0"/>
              </a:spcAft>
              <a:buFontTx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Arula</a:t>
            </a:r>
          </a:p>
          <a:p>
            <a:pPr marL="550926" indent="-514350" algn="ctr" eaLnBrk="1" fontAlgn="auto" hangingPunct="1">
              <a:spcAft>
                <a:spcPts val="0"/>
              </a:spcAft>
              <a:buFontTx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Rannu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VARIA 500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t-EE" altLang="en-US" b="1" smtClean="0">
                <a:latin typeface="Segoe Script" panose="030B0504020000000003" pitchFamily="66" charset="0"/>
              </a:rPr>
              <a:t>Kes esitas lugusid V. Luige sõnadel V. Luige 60. juubelikontsertil?</a:t>
            </a: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r>
              <a:rPr lang="et-EE" altLang="en-US" b="1" smtClean="0">
                <a:latin typeface="Segoe Script" panose="030B0504020000000003" pitchFamily="66" charset="0"/>
                <a:hlinkClick r:id="rId2" action="ppaction://hlinksldjump"/>
              </a:rPr>
              <a:t>VASTUS</a:t>
            </a: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VARIA 500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t-EE" altLang="en-US" b="1" dirty="0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dirty="0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dirty="0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r>
              <a:rPr lang="et-EE" altLang="en-US" b="1" dirty="0" smtClean="0">
                <a:latin typeface="Segoe Script" panose="030B0504020000000003" pitchFamily="66" charset="0"/>
                <a:hlinkClick r:id="rId2" action="ppaction://hlinksldjump"/>
              </a:rPr>
              <a:t>VASTUS:</a:t>
            </a:r>
          </a:p>
          <a:p>
            <a:pPr algn="ctr" eaLnBrk="1" hangingPunct="1">
              <a:buFontTx/>
              <a:buNone/>
            </a:pPr>
            <a:r>
              <a:rPr lang="et-EE" altLang="en-US" b="1" dirty="0" err="1" smtClean="0">
                <a:latin typeface="Segoe Script" panose="030B0504020000000003" pitchFamily="66" charset="0"/>
              </a:rPr>
              <a:t>Tajo</a:t>
            </a:r>
            <a:r>
              <a:rPr lang="et-EE" altLang="en-US" b="1" dirty="0" smtClean="0">
                <a:latin typeface="Segoe Script" panose="030B0504020000000003" pitchFamily="66" charset="0"/>
              </a:rPr>
              <a:t> </a:t>
            </a:r>
            <a:r>
              <a:rPr lang="et-EE" altLang="en-US" b="1" dirty="0" err="1" smtClean="0">
                <a:latin typeface="Segoe Script" panose="030B0504020000000003" pitchFamily="66" charset="0"/>
              </a:rPr>
              <a:t>Kadajas</a:t>
            </a:r>
            <a:endParaRPr lang="et-EE" altLang="en-US" b="1" dirty="0" smtClean="0">
              <a:latin typeface="Segoe Script" panose="030B0504020000000003" pitchFamily="66" charset="0"/>
              <a:hlinkClick r:id="rId2" action="ppaction://hlinksldjump"/>
            </a:endParaRPr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M. Traat 200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r>
              <a:rPr lang="et-EE" altLang="en-US" b="1" smtClean="0">
                <a:latin typeface="Segoe Script" panose="030B0504020000000003" pitchFamily="66" charset="0"/>
                <a:hlinkClick r:id="rId2" action="ppaction://hlinkpres?slideindex=1&amp;slidetitle="/>
              </a:rPr>
              <a:t>VASTUS:</a:t>
            </a:r>
            <a:r>
              <a:rPr lang="et-EE" altLang="en-US" b="1" smtClean="0">
                <a:latin typeface="Segoe Script" panose="030B0504020000000003" pitchFamily="66" charset="0"/>
              </a:rPr>
              <a:t> Arula</a:t>
            </a:r>
            <a:endParaRPr lang="et-EE" altLang="en-US" b="1" smtClean="0">
              <a:latin typeface="Segoe Script" panose="030B0504020000000003" pitchFamily="66" charset="0"/>
              <a:hlinkClick r:id="rId3" action="ppaction://hlinksldjump"/>
            </a:endParaRPr>
          </a:p>
        </p:txBody>
      </p:sp>
      <p:sp>
        <p:nvSpPr>
          <p:cNvPr id="4" name="Ristkülik 3">
            <a:hlinkClick r:id="rId3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3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M. Traat 300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</a:rPr>
              <a:t>Alates aastast 1963 on M.Traat...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550926" indent="-514350" algn="ctr" eaLnBrk="1" fontAlgn="auto" hangingPunct="1">
              <a:spcAft>
                <a:spcPts val="0"/>
              </a:spcAft>
              <a:buFontTx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Kirjanike Liidu liige</a:t>
            </a:r>
          </a:p>
          <a:p>
            <a:pPr marL="550926" indent="-514350" algn="ctr" eaLnBrk="1" fontAlgn="auto" hangingPunct="1">
              <a:spcAft>
                <a:spcPts val="0"/>
              </a:spcAft>
              <a:buFontTx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Kirjanike Liidu juhatuse liige</a:t>
            </a:r>
          </a:p>
          <a:p>
            <a:pPr marL="550926" indent="-514350" algn="ctr" eaLnBrk="1" fontAlgn="auto" hangingPunct="1">
              <a:spcAft>
                <a:spcPts val="0"/>
              </a:spcAft>
              <a:buFontTx/>
              <a:buAutoNum type="arabicParenR"/>
              <a:defRPr/>
            </a:pPr>
            <a:r>
              <a:rPr lang="et-EE" b="1" dirty="0" smtClean="0">
                <a:latin typeface="Segoe Script" pitchFamily="34" charset="0"/>
              </a:rPr>
              <a:t>Maailmakirjanuse akadeemia liige</a:t>
            </a: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t-EE" b="1" dirty="0" smtClean="0">
              <a:latin typeface="Segoe Script" pitchFamily="34" charset="0"/>
            </a:endParaRPr>
          </a:p>
          <a:p>
            <a:pPr marL="420624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t-EE" b="1" dirty="0" smtClean="0">
                <a:latin typeface="Segoe Script" pitchFamily="34" charset="0"/>
                <a:hlinkClick r:id="rId2" action="ppaction://hlinksldjump"/>
              </a:rPr>
              <a:t>VASTUS</a:t>
            </a:r>
            <a:endParaRPr lang="et-EE" b="1" dirty="0" smtClean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mtClean="0">
                <a:latin typeface="Segoe Script" panose="030B0504020000000003" pitchFamily="66" charset="0"/>
              </a:rPr>
              <a:t>M. Traat 300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endParaRPr lang="et-EE" altLang="en-US" b="1" smtClean="0">
              <a:latin typeface="Segoe Script" panose="030B0504020000000003" pitchFamily="66" charset="0"/>
            </a:endParaRPr>
          </a:p>
          <a:p>
            <a:pPr algn="ctr" eaLnBrk="1" hangingPunct="1">
              <a:buFontTx/>
              <a:buNone/>
            </a:pPr>
            <a:r>
              <a:rPr lang="et-EE" altLang="en-US" b="1" smtClean="0">
                <a:latin typeface="Segoe Script" panose="030B0504020000000003" pitchFamily="66" charset="0"/>
                <a:hlinkClick r:id="rId2" action="ppaction://hlinksldjump"/>
              </a:rPr>
              <a:t>VASTUS:</a:t>
            </a:r>
          </a:p>
          <a:p>
            <a:pPr algn="ctr" eaLnBrk="1" hangingPunct="1">
              <a:buFontTx/>
              <a:buNone/>
            </a:pPr>
            <a:r>
              <a:rPr lang="et-EE" altLang="en-US" b="1" smtClean="0">
                <a:latin typeface="Segoe Script" panose="030B0504020000000003" pitchFamily="66" charset="0"/>
              </a:rPr>
              <a:t>Kirjanike Liidu Liige</a:t>
            </a:r>
            <a:endParaRPr lang="et-EE" altLang="en-US" b="1" smtClean="0">
              <a:latin typeface="Segoe Script" panose="030B0504020000000003" pitchFamily="66" charset="0"/>
              <a:hlinkClick r:id="rId2" action="ppaction://hlinksldjump"/>
            </a:endParaRPr>
          </a:p>
        </p:txBody>
      </p:sp>
      <p:sp>
        <p:nvSpPr>
          <p:cNvPr id="4" name="Ristkülik 3">
            <a:hlinkClick r:id="rId2" action="ppaction://hlinksldjump"/>
          </p:cNvPr>
          <p:cNvSpPr/>
          <p:nvPr/>
        </p:nvSpPr>
        <p:spPr>
          <a:xfrm>
            <a:off x="6804025" y="5732463"/>
            <a:ext cx="14398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dirty="0">
                <a:hlinkClick r:id="rId2" action="ppaction://hlinksldjump"/>
              </a:rPr>
              <a:t>Tagasi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Custom 6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C4E6F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295</TotalTime>
  <Words>800</Words>
  <Application>Microsoft Office PowerPoint</Application>
  <PresentationFormat>On-screen Show (4:3)</PresentationFormat>
  <Paragraphs>499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Arial</vt:lpstr>
      <vt:lpstr>Segoe Script</vt:lpstr>
      <vt:lpstr>Tahoma</vt:lpstr>
      <vt:lpstr>Tw Cen MT</vt:lpstr>
      <vt:lpstr>Wingdings 2</vt:lpstr>
      <vt:lpstr>Droplet</vt:lpstr>
      <vt:lpstr>PowerPoint Presentation</vt:lpstr>
      <vt:lpstr>M. Traat 50</vt:lpstr>
      <vt:lpstr>M. Traat 50</vt:lpstr>
      <vt:lpstr>M. Traat 100</vt:lpstr>
      <vt:lpstr>M. Traat 100</vt:lpstr>
      <vt:lpstr>M. Traat 200</vt:lpstr>
      <vt:lpstr>M. Traat 200</vt:lpstr>
      <vt:lpstr>M. Traat 300</vt:lpstr>
      <vt:lpstr>M. Traat 300</vt:lpstr>
      <vt:lpstr>M. Traat 400</vt:lpstr>
      <vt:lpstr>M. Traat 400</vt:lpstr>
      <vt:lpstr>M. Traat 500</vt:lpstr>
      <vt:lpstr>M. Traat 500</vt:lpstr>
      <vt:lpstr>V. Luik 50</vt:lpstr>
      <vt:lpstr>V. Luik 50</vt:lpstr>
      <vt:lpstr>V. Luik 100</vt:lpstr>
      <vt:lpstr>V. Luik  100</vt:lpstr>
      <vt:lpstr>V. Luik 200</vt:lpstr>
      <vt:lpstr>V. Luik 200</vt:lpstr>
      <vt:lpstr>V. Luik 300</vt:lpstr>
      <vt:lpstr>V. Luik  300</vt:lpstr>
      <vt:lpstr>V. Luik  400</vt:lpstr>
      <vt:lpstr>V. Luik 400</vt:lpstr>
      <vt:lpstr>V. Luik 500</vt:lpstr>
      <vt:lpstr>V. Luik 500</vt:lpstr>
      <vt:lpstr>“Karukell,. ..”50</vt:lpstr>
      <vt:lpstr>“Karukell,. ..” 50</vt:lpstr>
      <vt:lpstr>“Karukell,. ..” 100</vt:lpstr>
      <vt:lpstr>“Karukell,. ..” 100</vt:lpstr>
      <vt:lpstr>“Karukell,. ..” 200</vt:lpstr>
      <vt:lpstr>“Karukell,. ..” 200</vt:lpstr>
      <vt:lpstr>“Karukell,. ..” 300</vt:lpstr>
      <vt:lpstr>“Karukell,. ..” 300</vt:lpstr>
      <vt:lpstr>“Karukell,. ..” 400</vt:lpstr>
      <vt:lpstr>“Karukell,. ..” 400</vt:lpstr>
      <vt:lpstr>“Karukell,. ..” 500</vt:lpstr>
      <vt:lpstr>“Karukell,. ..” 500</vt:lpstr>
      <vt:lpstr>“Varjuteater” 50</vt:lpstr>
      <vt:lpstr>“Varjuteater” 50</vt:lpstr>
      <vt:lpstr>“Varjuteater” 100</vt:lpstr>
      <vt:lpstr>“Varjuteater” 100</vt:lpstr>
      <vt:lpstr>“Varjuteater” 200</vt:lpstr>
      <vt:lpstr>“Varjuteater” 200</vt:lpstr>
      <vt:lpstr>“Varjuteater” 300</vt:lpstr>
      <vt:lpstr>“Varjuteater” 300</vt:lpstr>
      <vt:lpstr>“Varjuteater” 400</vt:lpstr>
      <vt:lpstr>“Varjuteater” 400</vt:lpstr>
      <vt:lpstr>“Varjuteater” 500</vt:lpstr>
      <vt:lpstr>“Varjuteater” 500</vt:lpstr>
      <vt:lpstr>VARIA 50</vt:lpstr>
      <vt:lpstr>VARIA 50</vt:lpstr>
      <vt:lpstr>VARIA 100</vt:lpstr>
      <vt:lpstr>VARIA 100</vt:lpstr>
      <vt:lpstr>VARIA 200</vt:lpstr>
      <vt:lpstr>VARIA 200</vt:lpstr>
      <vt:lpstr>VARIA 300</vt:lpstr>
      <vt:lpstr>VARIA 300</vt:lpstr>
      <vt:lpstr>VARIA 400</vt:lpstr>
      <vt:lpstr>VARIA 400</vt:lpstr>
      <vt:lpstr>VARIA 500</vt:lpstr>
      <vt:lpstr>VARIA 500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KULDVILLAK</dc:title>
  <dc:creator>JP</dc:creator>
  <cp:lastModifiedBy>Johanna</cp:lastModifiedBy>
  <cp:revision>23</cp:revision>
  <dcterms:created xsi:type="dcterms:W3CDTF">2008-01-05T11:36:51Z</dcterms:created>
  <dcterms:modified xsi:type="dcterms:W3CDTF">2020-05-27T21:46:02Z</dcterms:modified>
</cp:coreProperties>
</file>